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234" d="100"/>
          <a:sy n="234" d="100"/>
        </p:scale>
        <p:origin x="-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viewProps" Target="viewProps.xml"/><Relationship Id="rId301" Type="http://schemas.openxmlformats.org/officeDocument/2006/relationships/theme" Target="theme/theme1.xml"/><Relationship Id="rId302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printerSettings" Target="printerSettings/printerSettings1.bin"/><Relationship Id="rId299" Type="http://schemas.openxmlformats.org/officeDocument/2006/relationships/presProps" Target="presProps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smtClean="0"/>
              <a:t>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65 </a:t>
            </a:r>
            <a:r>
              <a:rPr lang="en-US" dirty="0" smtClean="0"/>
              <a:t>– Section </a:t>
            </a:r>
            <a:r>
              <a:rPr lang="en-US" dirty="0" smtClean="0"/>
              <a:t>1</a:t>
            </a:r>
            <a:endParaRPr lang="en-US" dirty="0" smtClean="0"/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</a:t>
            </a:r>
            <a:r>
              <a:rPr lang="en-US" dirty="0" smtClean="0"/>
              <a:t>is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Demonstrate </a:t>
            </a:r>
            <a:r>
              <a:rPr lang="en-US" dirty="0" smtClean="0"/>
              <a:t>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smtClean="0"/>
              <a:t>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</a:t>
            </a:r>
            <a:r>
              <a:rPr lang="en-US" dirty="0" smtClean="0"/>
              <a:t>Simple </a:t>
            </a:r>
            <a:r>
              <a:rPr lang="en-US" dirty="0" smtClean="0"/>
              <a:t>Web </a:t>
            </a:r>
            <a:r>
              <a:rPr lang="en-US" dirty="0" smtClean="0"/>
              <a:t>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45692</TotalTime>
  <Words>9382</Words>
  <Application>Microsoft Macintosh PowerPoint</Application>
  <PresentationFormat>On-screen Show (4:3)</PresentationFormat>
  <Paragraphs>2236</Paragraphs>
  <Slides>296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296</vt:i4>
      </vt:variant>
    </vt:vector>
  </HeadingPairs>
  <TitlesOfParts>
    <vt:vector size="297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1104</cp:revision>
  <dcterms:created xsi:type="dcterms:W3CDTF">2016-01-09T12:23:22Z</dcterms:created>
  <dcterms:modified xsi:type="dcterms:W3CDTF">2016-08-21T16:00:26Z</dcterms:modified>
</cp:coreProperties>
</file>